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310" r:id="rId2"/>
    <p:sldId id="319" r:id="rId3"/>
    <p:sldId id="327" r:id="rId4"/>
    <p:sldId id="326" r:id="rId5"/>
    <p:sldId id="320" r:id="rId6"/>
    <p:sldId id="330" r:id="rId7"/>
    <p:sldId id="331" r:id="rId8"/>
    <p:sldId id="336" r:id="rId9"/>
    <p:sldId id="334" r:id="rId10"/>
    <p:sldId id="335" r:id="rId11"/>
    <p:sldId id="312" r:id="rId12"/>
    <p:sldId id="313" r:id="rId13"/>
    <p:sldId id="314" r:id="rId14"/>
    <p:sldId id="315" r:id="rId15"/>
    <p:sldId id="317" r:id="rId16"/>
    <p:sldId id="32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0"/>
    <a:srgbClr val="FF8E00"/>
    <a:srgbClr val="FF1D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91096"/>
  </p:normalViewPr>
  <p:slideViewPr>
    <p:cSldViewPr snapToGrid="0" snapToObjects="1" showGuides="1">
      <p:cViewPr varScale="1">
        <p:scale>
          <a:sx n="115" d="100"/>
          <a:sy n="115" d="100"/>
        </p:scale>
        <p:origin x="1320" y="200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07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5231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4373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2107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1451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527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752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5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66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25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8908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8990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347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34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04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67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17.06.21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9203520-60E5-5E46-AB6F-DCB67976C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Animation / Virtuelle Realität</a:t>
            </a:r>
          </a:p>
        </p:txBody>
      </p:sp>
    </p:spTree>
    <p:extLst>
      <p:ext uri="{BB962C8B-B14F-4D97-AF65-F5344CB8AC3E}">
        <p14:creationId xmlns:p14="http://schemas.microsoft.com/office/powerpoint/2010/main" val="97392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7531FF-D332-B948-B87E-F449E510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5257800" cy="47252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Im Video-</a:t>
            </a:r>
            <a:r>
              <a:rPr lang="de-DE" dirty="0" err="1"/>
              <a:t>Sequencer</a:t>
            </a:r>
            <a:r>
              <a:rPr lang="de-DE" dirty="0"/>
              <a:t>-Editor alle Frames auswählen und als Bildsequenz hinzufügen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Anschliessend</a:t>
            </a:r>
            <a:r>
              <a:rPr lang="de-DE" dirty="0"/>
              <a:t> als Animation rendern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/>
          <a:lstStyle/>
          <a:p>
            <a:r>
              <a:rPr lang="de-DE" dirty="0"/>
              <a:t>Bilder zu Frames verbinden</a:t>
            </a:r>
          </a:p>
        </p:txBody>
      </p:sp>
      <p:pic>
        <p:nvPicPr>
          <p:cNvPr id="21" name="Grafik 20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B2A5E8FB-B3B7-FD4B-BD50-9AFD431A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4245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2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7531FF-D332-B948-B87E-F449E5109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Videos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Keine Beeinflussung durch den Betrachter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DE" dirty="0"/>
              <a:t>Vorgerenderte Szenen</a:t>
            </a:r>
          </a:p>
          <a:p>
            <a:pPr lvl="1"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Videospiel: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Beeinflussung durch den Betrachter</a:t>
            </a:r>
          </a:p>
          <a:p>
            <a:pPr lvl="2">
              <a:lnSpc>
                <a:spcPct val="150000"/>
              </a:lnSpc>
            </a:pPr>
            <a:r>
              <a:rPr lang="de-DE" dirty="0"/>
              <a:t>Bewegung </a:t>
            </a:r>
          </a:p>
          <a:p>
            <a:pPr lvl="2">
              <a:lnSpc>
                <a:spcPct val="150000"/>
              </a:lnSpc>
            </a:pPr>
            <a:r>
              <a:rPr lang="de-DE" dirty="0"/>
              <a:t>Kameraperspektive</a:t>
            </a:r>
          </a:p>
          <a:p>
            <a:pPr lvl="2">
              <a:lnSpc>
                <a:spcPct val="150000"/>
              </a:lnSpc>
            </a:pPr>
            <a:r>
              <a:rPr lang="de-DE" dirty="0"/>
              <a:t>Handlungen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DE" dirty="0"/>
              <a:t>Echtzeitrendering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/>
          <a:lstStyle/>
          <a:p>
            <a:r>
              <a:rPr lang="de-DE" dirty="0"/>
              <a:t>Kontexte für Animationen</a:t>
            </a:r>
          </a:p>
        </p:txBody>
      </p:sp>
    </p:spTree>
    <p:extLst>
      <p:ext uri="{BB962C8B-B14F-4D97-AF65-F5344CB8AC3E}">
        <p14:creationId xmlns:p14="http://schemas.microsoft.com/office/powerpoint/2010/main" val="16478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/>
          <a:lstStyle/>
          <a:p>
            <a:r>
              <a:rPr lang="de-DE" dirty="0"/>
              <a:t>Animationen in Videospielen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283D84C-25AB-394E-BC91-6B7F9A2F7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475401"/>
            <a:ext cx="8305800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5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>
            <a:normAutofit/>
          </a:bodyPr>
          <a:lstStyle/>
          <a:p>
            <a:r>
              <a:rPr lang="de-DE" sz="3600" dirty="0"/>
              <a:t>2D „Sprites“ um 3D Effekt zu simulieren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9AAA4E-3E99-C940-BE2D-3DB1D17FE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" r="30503" b="86081"/>
          <a:stretch/>
        </p:blipFill>
        <p:spPr>
          <a:xfrm>
            <a:off x="171450" y="1849258"/>
            <a:ext cx="11849100" cy="39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5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>
            <a:normAutofit/>
          </a:bodyPr>
          <a:lstStyle/>
          <a:p>
            <a:r>
              <a:rPr lang="de-DE" sz="3600" dirty="0"/>
              <a:t>2D „Sprites“ um 3D Effekt zu simulieren</a:t>
            </a:r>
          </a:p>
        </p:txBody>
      </p:sp>
      <p:pic>
        <p:nvPicPr>
          <p:cNvPr id="8" name="Grafik 7" descr="Ein Bild, das Baum, Pflanze, Blume enthält.&#10;&#10;Automatisch generierte Beschreibung">
            <a:extLst>
              <a:ext uri="{FF2B5EF4-FFF2-40B4-BE49-F238E27FC236}">
                <a16:creationId xmlns:a16="http://schemas.microsoft.com/office/drawing/2014/main" id="{B44267EA-EFDD-2244-A65E-95D17E6A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7408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0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>
            <a:normAutofit/>
          </a:bodyPr>
          <a:lstStyle/>
          <a:p>
            <a:r>
              <a:rPr lang="de-DE" sz="3600" dirty="0"/>
              <a:t>2D „Sprites“ um 3D Effekt zu simulieren</a:t>
            </a:r>
          </a:p>
        </p:txBody>
      </p:sp>
      <p:pic>
        <p:nvPicPr>
          <p:cNvPr id="7" name="Grafik 6" descr="Ein Bild, das drinnen, grün, Hühnervogel, farbig enthält.&#10;&#10;Automatisch generierte Beschreibung">
            <a:extLst>
              <a:ext uri="{FF2B5EF4-FFF2-40B4-BE49-F238E27FC236}">
                <a16:creationId xmlns:a16="http://schemas.microsoft.com/office/drawing/2014/main" id="{2721BC11-2EFE-8546-8CB2-97F79B219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22" y="1266681"/>
            <a:ext cx="7270955" cy="508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/>
          <a:lstStyle/>
          <a:p>
            <a:r>
              <a:rPr lang="de-DE" dirty="0"/>
              <a:t>3D „Sprites“ in3D-Spielen</a:t>
            </a:r>
          </a:p>
        </p:txBody>
      </p:sp>
      <p:pic>
        <p:nvPicPr>
          <p:cNvPr id="7" name="Grafik 6" descr="Ein Bild, das drinnen, grün, Hühnervogel, farbig enthält.&#10;&#10;Automatisch generierte Beschreibung">
            <a:extLst>
              <a:ext uri="{FF2B5EF4-FFF2-40B4-BE49-F238E27FC236}">
                <a16:creationId xmlns:a16="http://schemas.microsoft.com/office/drawing/2014/main" id="{2721BC11-2EFE-8546-8CB2-97F79B219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37" y="-5310553"/>
            <a:ext cx="21632075" cy="1514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7531FF-D332-B948-B87E-F449E510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4946780" cy="47252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Nur die Vorderseite von Objekten ist sichtbar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Hängt von den Normalen des Mesh ab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Backface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</p:txBody>
      </p:sp>
      <p:pic>
        <p:nvPicPr>
          <p:cNvPr id="8" name="Grafik 7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94ECAEEC-CDF4-F442-AD63-43512846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81" y="1914464"/>
            <a:ext cx="6079619" cy="37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0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7531FF-D332-B948-B87E-F449E510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4946780" cy="472523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Nur die Vorderseite von Objekten ist sichtbar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Hängt von den Normalen des Mesh ab</a:t>
            </a:r>
          </a:p>
          <a:p>
            <a:pPr lvl="1"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Rendern in Eevee: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“</a:t>
            </a:r>
            <a:r>
              <a:rPr lang="de-DE" dirty="0" err="1"/>
              <a:t>Backface</a:t>
            </a:r>
            <a:r>
              <a:rPr lang="de-DE" dirty="0"/>
              <a:t> </a:t>
            </a:r>
            <a:r>
              <a:rPr lang="de-DE" dirty="0" err="1"/>
              <a:t>Culling</a:t>
            </a:r>
            <a:r>
              <a:rPr lang="de-DE" dirty="0"/>
              <a:t>“ in </a:t>
            </a:r>
            <a:r>
              <a:rPr lang="de-DE" dirty="0" err="1"/>
              <a:t>Materiali</a:t>
            </a:r>
            <a:r>
              <a:rPr lang="de-DE" dirty="0"/>
              <a:t>-Einstellungen aktivieren.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Backface</a:t>
            </a:r>
            <a:r>
              <a:rPr lang="de-DE" dirty="0"/>
              <a:t> </a:t>
            </a:r>
            <a:r>
              <a:rPr lang="de-DE" dirty="0" err="1"/>
              <a:t>Culling</a:t>
            </a:r>
            <a:endParaRPr lang="de-DE" dirty="0"/>
          </a:p>
        </p:txBody>
      </p:sp>
      <p:pic>
        <p:nvPicPr>
          <p:cNvPr id="9" name="Grafik 8" descr="Ein Bild, das Text, drinnen, Elektronik, Screenshot enthält.&#10;&#10;Automatisch generierte Beschreibung">
            <a:extLst>
              <a:ext uri="{FF2B5EF4-FFF2-40B4-BE49-F238E27FC236}">
                <a16:creationId xmlns:a16="http://schemas.microsoft.com/office/drawing/2014/main" id="{2B55BD0F-3952-C54E-B287-4E811D542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42" y="1654175"/>
            <a:ext cx="6283958" cy="392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5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/>
          <a:lstStyle/>
          <a:p>
            <a:r>
              <a:rPr lang="de-DE" dirty="0"/>
              <a:t>Beispiel Animation</a:t>
            </a:r>
          </a:p>
        </p:txBody>
      </p:sp>
      <p:pic>
        <p:nvPicPr>
          <p:cNvPr id="10" name="Animation0000-1250" descr="Animation0000-1250">
            <a:hlinkClick r:id="" action="ppaction://media"/>
            <a:extLst>
              <a:ext uri="{FF2B5EF4-FFF2-40B4-BE49-F238E27FC236}">
                <a16:creationId xmlns:a16="http://schemas.microsoft.com/office/drawing/2014/main" id="{D0C73E3E-4C2F-3B47-8F35-F5DC13E72C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832.08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3793" y="1257166"/>
            <a:ext cx="9064413" cy="50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9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nimation0000-1250" descr="Animation0000-1250">
            <a:hlinkClick r:id="" action="ppaction://media"/>
            <a:extLst>
              <a:ext uri="{FF2B5EF4-FFF2-40B4-BE49-F238E27FC236}">
                <a16:creationId xmlns:a16="http://schemas.microsoft.com/office/drawing/2014/main" id="{1DB9947C-757D-2547-B577-C74454FA901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07"/>
            <a:ext cx="12192000" cy="6858607"/>
          </a:xfrm>
        </p:spPr>
      </p:pic>
    </p:spTree>
    <p:extLst>
      <p:ext uri="{BB962C8B-B14F-4D97-AF65-F5344CB8AC3E}">
        <p14:creationId xmlns:p14="http://schemas.microsoft.com/office/powerpoint/2010/main" val="243454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7531FF-D332-B948-B87E-F449E5109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Alle Frames werden nacheinander gerendert</a:t>
            </a:r>
          </a:p>
          <a:p>
            <a:pPr>
              <a:lnSpc>
                <a:spcPct val="150000"/>
              </a:lnSpc>
            </a:pPr>
            <a:r>
              <a:rPr lang="de-DE" dirty="0"/>
              <a:t>Output: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Direkt als Video 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Entweder einzelne Bilddateien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/>
          <a:lstStyle/>
          <a:p>
            <a:r>
              <a:rPr lang="de-DE" dirty="0"/>
              <a:t>Animationen rendern</a:t>
            </a:r>
          </a:p>
        </p:txBody>
      </p:sp>
      <p:pic>
        <p:nvPicPr>
          <p:cNvPr id="8" name="Grafik 7" descr="Ein Bild, das Text, Schild, draußen, Screenshot enthält.&#10;&#10;Automatisch generierte Beschreibung">
            <a:extLst>
              <a:ext uri="{FF2B5EF4-FFF2-40B4-BE49-F238E27FC236}">
                <a16:creationId xmlns:a16="http://schemas.microsoft.com/office/drawing/2014/main" id="{B1D40ED7-7E05-864E-83D9-5437E1F9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4733172"/>
            <a:ext cx="3670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4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7531FF-D332-B948-B87E-F449E510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5257800" cy="47252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Jeder Frame wird einzeln gerendert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Anschliessend</a:t>
            </a:r>
            <a:r>
              <a:rPr lang="de-DE" dirty="0"/>
              <a:t> werden alle Frames zu einem Video encodiert</a:t>
            </a:r>
          </a:p>
          <a:p>
            <a:pPr>
              <a:lnSpc>
                <a:spcPct val="150000"/>
              </a:lnSpc>
            </a:pPr>
            <a:r>
              <a:rPr lang="de-DE" b="1" dirty="0"/>
              <a:t>Nachteil: “All </a:t>
            </a:r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nothing</a:t>
            </a:r>
            <a:r>
              <a:rPr lang="de-DE" b="1" dirty="0"/>
              <a:t>“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Kein Zwischenspeichern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/>
          <a:lstStyle/>
          <a:p>
            <a:r>
              <a:rPr lang="de-DE" dirty="0"/>
              <a:t>Direkt als Video rendern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A68D01-8FE2-574B-B7B8-554DE8D9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019" y="1384121"/>
            <a:ext cx="4114800" cy="48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8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7531FF-D332-B948-B87E-F449E510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5257800" cy="47252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Im Video-</a:t>
            </a:r>
            <a:r>
              <a:rPr lang="de-DE" dirty="0" err="1"/>
              <a:t>Sequencer</a:t>
            </a:r>
            <a:r>
              <a:rPr lang="de-DE" dirty="0"/>
              <a:t>-Editor alle Frames auswählen und als Bildsequenz hinzufügen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Anschliessend</a:t>
            </a:r>
            <a:r>
              <a:rPr lang="de-DE" dirty="0"/>
              <a:t> als Animation rendern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>
            <a:normAutofit/>
          </a:bodyPr>
          <a:lstStyle/>
          <a:p>
            <a:r>
              <a:rPr lang="de-DE" sz="3600" dirty="0"/>
              <a:t>Richtige Videoenkodierung auswählen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22819E-5879-9248-95C2-F0989ACC8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836" y="1731545"/>
            <a:ext cx="4128072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5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7531FF-D332-B948-B87E-F449E510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5257800" cy="472523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Jeder Frame wird einzeln gerendert und als Bild abgespeichert</a:t>
            </a:r>
          </a:p>
          <a:p>
            <a:pPr>
              <a:lnSpc>
                <a:spcPct val="150000"/>
              </a:lnSpc>
            </a:pPr>
            <a:r>
              <a:rPr lang="de-DE" dirty="0"/>
              <a:t>Bei Abbruch kann beim zuletzt gerenderten Frame weitergemacht werden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Hierfür Start-Frame entsprechend anpassen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14.12.21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26"/>
            <a:ext cx="12192000" cy="888640"/>
          </a:xfrm>
        </p:spPr>
        <p:txBody>
          <a:bodyPr/>
          <a:lstStyle/>
          <a:p>
            <a:r>
              <a:rPr lang="de-DE" dirty="0"/>
              <a:t>Einzelne Bilder rendern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B7F8EF-6668-5F45-8200-6F8066851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143" y="1363245"/>
            <a:ext cx="3624657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0968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Macintosh PowerPoint</Application>
  <PresentationFormat>Breitbild</PresentationFormat>
  <Paragraphs>123</Paragraphs>
  <Slides>16</Slides>
  <Notes>16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Aileron</vt:lpstr>
      <vt:lpstr>Aileron Black</vt:lpstr>
      <vt:lpstr>Aileron Heavy</vt:lpstr>
      <vt:lpstr>Aileron Thin</vt:lpstr>
      <vt:lpstr>Arial</vt:lpstr>
      <vt:lpstr>Calibri</vt:lpstr>
      <vt:lpstr>Wingdings</vt:lpstr>
      <vt:lpstr>Standard</vt:lpstr>
      <vt:lpstr>PowerPoint-Präsentation</vt:lpstr>
      <vt:lpstr>Backface Culling</vt:lpstr>
      <vt:lpstr>Backface Culling</vt:lpstr>
      <vt:lpstr>Beispiel Animation</vt:lpstr>
      <vt:lpstr>PowerPoint-Präsentation</vt:lpstr>
      <vt:lpstr>Animationen rendern</vt:lpstr>
      <vt:lpstr>Direkt als Video rendern</vt:lpstr>
      <vt:lpstr>Richtige Videoenkodierung auswählen</vt:lpstr>
      <vt:lpstr>Einzelne Bilder rendern </vt:lpstr>
      <vt:lpstr>Bilder zu Frames verbinden</vt:lpstr>
      <vt:lpstr>Kontexte für Animationen</vt:lpstr>
      <vt:lpstr>Animationen in Videospielen</vt:lpstr>
      <vt:lpstr>2D „Sprites“ um 3D Effekt zu simulieren</vt:lpstr>
      <vt:lpstr>2D „Sprites“ um 3D Effekt zu simulieren</vt:lpstr>
      <vt:lpstr>2D „Sprites“ um 3D Effekt zu simulieren</vt:lpstr>
      <vt:lpstr>3D „Sprites“ in3D-Spielen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141</cp:revision>
  <dcterms:created xsi:type="dcterms:W3CDTF">2021-06-17T16:14:48Z</dcterms:created>
  <dcterms:modified xsi:type="dcterms:W3CDTF">2025-03-08T19:14:32Z</dcterms:modified>
</cp:coreProperties>
</file>